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2" r:id="rId3"/>
    <p:sldId id="261" r:id="rId4"/>
    <p:sldId id="263" r:id="rId5"/>
    <p:sldId id="265" r:id="rId6"/>
    <p:sldId id="266" r:id="rId7"/>
    <p:sldId id="257" r:id="rId8"/>
    <p:sldId id="258" r:id="rId9"/>
    <p:sldId id="260" r:id="rId10"/>
    <p:sldId id="259" r:id="rId11"/>
    <p:sldId id="264" r:id="rId12"/>
    <p:sldId id="267" r:id="rId13"/>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3" d="100"/>
          <a:sy n="63" d="100"/>
        </p:scale>
        <p:origin x="-1512"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zh-TW" altLang="en-US" smtClean="0"/>
              <a:t>按一下以編輯母片標題樣式</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TW" altLang="en-US" smtClean="0"/>
              <a:t>按一下以編輯母片副標題樣式</a:t>
            </a:r>
            <a:endParaRPr kumimoji="0" lang="en-US"/>
          </a:p>
        </p:txBody>
      </p:sp>
      <p:sp>
        <p:nvSpPr>
          <p:cNvPr id="30" name="Date Placeholder 29"/>
          <p:cNvSpPr>
            <a:spLocks noGrp="1"/>
          </p:cNvSpPr>
          <p:nvPr>
            <p:ph type="dt" sz="half" idx="10"/>
          </p:nvPr>
        </p:nvSpPr>
        <p:spPr/>
        <p:txBody>
          <a:bodyPr/>
          <a:lstStyle/>
          <a:p>
            <a:fld id="{FEDD5201-E072-433B-A2E6-57981A854859}" type="datetimeFigureOut">
              <a:rPr lang="zh-TW" altLang="en-US" smtClean="0"/>
              <a:t>2014/4/11</a:t>
            </a:fld>
            <a:endParaRPr lang="zh-TW" altLang="en-US"/>
          </a:p>
        </p:txBody>
      </p:sp>
      <p:sp>
        <p:nvSpPr>
          <p:cNvPr id="19" name="Footer Placeholder 18"/>
          <p:cNvSpPr>
            <a:spLocks noGrp="1"/>
          </p:cNvSpPr>
          <p:nvPr>
            <p:ph type="ftr" sz="quarter" idx="11"/>
          </p:nvPr>
        </p:nvSpPr>
        <p:spPr/>
        <p:txBody>
          <a:bodyPr/>
          <a:lstStyle/>
          <a:p>
            <a:endParaRPr lang="zh-TW" altLang="en-US"/>
          </a:p>
        </p:txBody>
      </p:sp>
      <p:sp>
        <p:nvSpPr>
          <p:cNvPr id="27" name="Slide Number Placeholder 26"/>
          <p:cNvSpPr>
            <a:spLocks noGrp="1"/>
          </p:cNvSpPr>
          <p:nvPr>
            <p:ph type="sldNum" sz="quarter" idx="12"/>
          </p:nvPr>
        </p:nvSpPr>
        <p:spPr/>
        <p:txBody>
          <a:bodyPr/>
          <a:lstStyle/>
          <a:p>
            <a:fld id="{D75940B2-9B9A-4EE8-8FCD-F317FB8BBFCF}" type="slidenum">
              <a:rPr lang="zh-TW" altLang="en-US" smtClean="0"/>
              <a:t>‹#›</a:t>
            </a:fld>
            <a:endParaRPr lang="zh-TW"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TW" altLang="en-US" smtClean="0"/>
              <a:t>按一下以編輯母片標題樣式</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Date Placeholder 3"/>
          <p:cNvSpPr>
            <a:spLocks noGrp="1"/>
          </p:cNvSpPr>
          <p:nvPr>
            <p:ph type="dt" sz="half" idx="10"/>
          </p:nvPr>
        </p:nvSpPr>
        <p:spPr/>
        <p:txBody>
          <a:bodyPr/>
          <a:lstStyle/>
          <a:p>
            <a:fld id="{FEDD5201-E072-433B-A2E6-57981A854859}" type="datetimeFigureOut">
              <a:rPr lang="zh-TW" altLang="en-US" smtClean="0"/>
              <a:t>2014/4/11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75940B2-9B9A-4EE8-8FCD-F317FB8BBFCF}" type="slidenum">
              <a:rPr lang="zh-TW" altLang="en-US" smtClean="0"/>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zh-TW" altLang="en-US" smtClean="0"/>
              <a:t>按一下以編輯母片標題樣式</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Date Placeholder 3"/>
          <p:cNvSpPr>
            <a:spLocks noGrp="1"/>
          </p:cNvSpPr>
          <p:nvPr>
            <p:ph type="dt" sz="half" idx="10"/>
          </p:nvPr>
        </p:nvSpPr>
        <p:spPr/>
        <p:txBody>
          <a:bodyPr/>
          <a:lstStyle/>
          <a:p>
            <a:fld id="{FEDD5201-E072-433B-A2E6-57981A854859}" type="datetimeFigureOut">
              <a:rPr lang="zh-TW" altLang="en-US" smtClean="0"/>
              <a:t>2014/4/11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75940B2-9B9A-4EE8-8FCD-F317FB8BBFCF}" type="slidenum">
              <a:rPr lang="zh-TW" altLang="en-US" smtClean="0"/>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zh-TW" altLang="en-US" smtClean="0"/>
              <a:t>按一下以編輯母片標題樣式</a:t>
            </a:r>
            <a:endParaRPr kumimoji="0" lang="en-US"/>
          </a:p>
        </p:txBody>
      </p:sp>
      <p:sp>
        <p:nvSpPr>
          <p:cNvPr id="3" name="Content Placeholder 2"/>
          <p:cNvSpPr>
            <a:spLocks noGrp="1"/>
          </p:cNvSpPr>
          <p:nvPr>
            <p:ph idx="1"/>
          </p:nvPr>
        </p:nvSpPr>
        <p:spPr/>
        <p:txBody>
          <a:body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Date Placeholder 3"/>
          <p:cNvSpPr>
            <a:spLocks noGrp="1"/>
          </p:cNvSpPr>
          <p:nvPr>
            <p:ph type="dt" sz="half" idx="10"/>
          </p:nvPr>
        </p:nvSpPr>
        <p:spPr/>
        <p:txBody>
          <a:bodyPr/>
          <a:lstStyle/>
          <a:p>
            <a:fld id="{FEDD5201-E072-433B-A2E6-57981A854859}" type="datetimeFigureOut">
              <a:rPr lang="zh-TW" altLang="en-US" smtClean="0"/>
              <a:t>2014/4/11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75940B2-9B9A-4EE8-8FCD-F317FB8BBFCF}" type="slidenum">
              <a:rPr lang="zh-TW" altLang="en-US" smtClean="0"/>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zh-TW" altLang="en-US" smtClean="0"/>
              <a:t>按一下以編輯母片標題樣式</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TW" altLang="en-US" smtClean="0"/>
              <a:t>按一下以編輯母片文字樣式</a:t>
            </a:r>
          </a:p>
        </p:txBody>
      </p:sp>
      <p:sp>
        <p:nvSpPr>
          <p:cNvPr id="4" name="Date Placeholder 3"/>
          <p:cNvSpPr>
            <a:spLocks noGrp="1"/>
          </p:cNvSpPr>
          <p:nvPr>
            <p:ph type="dt" sz="half" idx="10"/>
          </p:nvPr>
        </p:nvSpPr>
        <p:spPr/>
        <p:txBody>
          <a:bodyPr/>
          <a:lstStyle/>
          <a:p>
            <a:fld id="{FEDD5201-E072-433B-A2E6-57981A854859}" type="datetimeFigureOut">
              <a:rPr lang="zh-TW" altLang="en-US" smtClean="0"/>
              <a:t>2014/4/11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75940B2-9B9A-4EE8-8FCD-F317FB8BBFCF}" type="slidenum">
              <a:rPr lang="zh-TW" altLang="en-US" smtClean="0"/>
              <a:t>‹#›</a:t>
            </a:fld>
            <a:endParaRPr lang="zh-TW"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zh-TW" altLang="en-US" smtClean="0"/>
              <a:t>按一下以編輯母片標題樣式</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Date Placeholder 4"/>
          <p:cNvSpPr>
            <a:spLocks noGrp="1"/>
          </p:cNvSpPr>
          <p:nvPr>
            <p:ph type="dt" sz="half" idx="10"/>
          </p:nvPr>
        </p:nvSpPr>
        <p:spPr/>
        <p:txBody>
          <a:bodyPr/>
          <a:lstStyle/>
          <a:p>
            <a:fld id="{FEDD5201-E072-433B-A2E6-57981A854859}" type="datetimeFigureOut">
              <a:rPr lang="zh-TW" altLang="en-US" smtClean="0"/>
              <a:t>2014/4/11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75940B2-9B9A-4EE8-8FCD-F317FB8BBFCF}" type="slidenum">
              <a:rPr lang="zh-TW" altLang="en-US" smtClean="0"/>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zh-TW" altLang="en-US" smtClean="0"/>
              <a:t>按一下以編輯母片標題樣式</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TW" altLang="en-US" smtClean="0"/>
              <a:t>按一下以編輯母片文字樣式</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zh-TW" altLang="en-US" smtClean="0"/>
              <a:t>按一下以編輯母片文字樣式</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7" name="Date Placeholder 6"/>
          <p:cNvSpPr>
            <a:spLocks noGrp="1"/>
          </p:cNvSpPr>
          <p:nvPr>
            <p:ph type="dt" sz="half" idx="10"/>
          </p:nvPr>
        </p:nvSpPr>
        <p:spPr/>
        <p:txBody>
          <a:bodyPr/>
          <a:lstStyle/>
          <a:p>
            <a:fld id="{FEDD5201-E072-433B-A2E6-57981A854859}" type="datetimeFigureOut">
              <a:rPr lang="zh-TW" altLang="en-US" smtClean="0"/>
              <a:t>2014/4/11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D75940B2-9B9A-4EE8-8FCD-F317FB8BBFCF}" type="slidenum">
              <a:rPr lang="zh-TW" altLang="en-US" smtClean="0"/>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zh-TW" altLang="en-US" smtClean="0"/>
              <a:t>按一下以編輯母片標題樣式</a:t>
            </a:r>
            <a:endParaRPr kumimoji="0" lang="en-US"/>
          </a:p>
        </p:txBody>
      </p:sp>
      <p:sp>
        <p:nvSpPr>
          <p:cNvPr id="3" name="Date Placeholder 2"/>
          <p:cNvSpPr>
            <a:spLocks noGrp="1"/>
          </p:cNvSpPr>
          <p:nvPr>
            <p:ph type="dt" sz="half" idx="10"/>
          </p:nvPr>
        </p:nvSpPr>
        <p:spPr/>
        <p:txBody>
          <a:bodyPr/>
          <a:lstStyle/>
          <a:p>
            <a:fld id="{FEDD5201-E072-433B-A2E6-57981A854859}" type="datetimeFigureOut">
              <a:rPr lang="zh-TW" altLang="en-US" smtClean="0"/>
              <a:t>2014/4/11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D75940B2-9B9A-4EE8-8FCD-F317FB8BBFCF}" type="slidenum">
              <a:rPr lang="zh-TW" altLang="en-US" smtClean="0"/>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DD5201-E072-433B-A2E6-57981A854859}" type="datetimeFigureOut">
              <a:rPr lang="zh-TW" altLang="en-US" smtClean="0"/>
              <a:t>2014/4/11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D75940B2-9B9A-4EE8-8FCD-F317FB8BBFCF}"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zh-TW" altLang="en-US" smtClean="0"/>
              <a:t>按一下以編輯母片標題樣式</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zh-TW" altLang="en-US" smtClean="0"/>
              <a:t>按一下以編輯母片文字樣式</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zh-TW" altLang="en-US" smtClean="0"/>
              <a:t>按一下以編輯母片文字樣式</a:t>
            </a:r>
          </a:p>
          <a:p>
            <a:pPr lvl="1" eaLnBrk="1" latinLnBrk="0" hangingPunct="1"/>
            <a:r>
              <a:rPr lang="zh-TW" altLang="en-US" smtClean="0"/>
              <a:t>第二層</a:t>
            </a:r>
          </a:p>
          <a:p>
            <a:pPr lvl="2" eaLnBrk="1" latinLnBrk="0" hangingPunct="1"/>
            <a:r>
              <a:rPr lang="zh-TW" altLang="en-US" smtClean="0"/>
              <a:t>第三層</a:t>
            </a:r>
          </a:p>
          <a:p>
            <a:pPr lvl="3" eaLnBrk="1" latinLnBrk="0" hangingPunct="1"/>
            <a:r>
              <a:rPr lang="zh-TW" altLang="en-US" smtClean="0"/>
              <a:t>第四層</a:t>
            </a:r>
          </a:p>
          <a:p>
            <a:pPr lvl="4" eaLnBrk="1" latinLnBrk="0" hangingPunct="1"/>
            <a:r>
              <a:rPr lang="zh-TW" altLang="en-US" smtClean="0"/>
              <a:t>第五層</a:t>
            </a:r>
            <a:endParaRPr kumimoji="0" lang="en-US"/>
          </a:p>
        </p:txBody>
      </p:sp>
      <p:sp>
        <p:nvSpPr>
          <p:cNvPr id="5" name="Date Placeholder 4"/>
          <p:cNvSpPr>
            <a:spLocks noGrp="1"/>
          </p:cNvSpPr>
          <p:nvPr>
            <p:ph type="dt" sz="half" idx="10"/>
          </p:nvPr>
        </p:nvSpPr>
        <p:spPr/>
        <p:txBody>
          <a:bodyPr/>
          <a:lstStyle/>
          <a:p>
            <a:fld id="{FEDD5201-E072-433B-A2E6-57981A854859}" type="datetimeFigureOut">
              <a:rPr lang="zh-TW" altLang="en-US" smtClean="0"/>
              <a:t>2014/4/11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75940B2-9B9A-4EE8-8FCD-F317FB8BBFCF}" type="slidenum">
              <a:rPr lang="zh-TW" altLang="en-US" smtClean="0"/>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zh-TW" altLang="en-US" smtClean="0"/>
              <a:t>按一下以編輯母片標題樣式</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zh-TW" altLang="en-US" smtClean="0"/>
              <a:t>按一下以編輯母片文字樣式</a:t>
            </a:r>
          </a:p>
        </p:txBody>
      </p:sp>
      <p:sp>
        <p:nvSpPr>
          <p:cNvPr id="5" name="Date Placeholder 4"/>
          <p:cNvSpPr>
            <a:spLocks noGrp="1"/>
          </p:cNvSpPr>
          <p:nvPr>
            <p:ph type="dt" sz="half" idx="10"/>
          </p:nvPr>
        </p:nvSpPr>
        <p:spPr/>
        <p:txBody>
          <a:bodyPr/>
          <a:lstStyle/>
          <a:p>
            <a:fld id="{FEDD5201-E072-433B-A2E6-57981A854859}" type="datetimeFigureOut">
              <a:rPr lang="zh-TW" altLang="en-US" smtClean="0"/>
              <a:t>2014/4/11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a:xfrm>
            <a:off x="8077200" y="6356350"/>
            <a:ext cx="609600" cy="365125"/>
          </a:xfrm>
        </p:spPr>
        <p:txBody>
          <a:bodyPr/>
          <a:lstStyle/>
          <a:p>
            <a:fld id="{D75940B2-9B9A-4EE8-8FCD-F317FB8BBFCF}" type="slidenum">
              <a:rPr lang="zh-TW" altLang="en-US" smtClean="0"/>
              <a:t>‹#›</a:t>
            </a:fld>
            <a:endParaRPr lang="zh-TW" alt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zh-TW" altLang="en-US" smtClean="0"/>
              <a:t>按一下圖示以新增圖片</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zh-TW" altLang="en-US" smtClean="0"/>
              <a:t>按一下以編輯母片標題樣式</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zh-TW" altLang="en-US" smtClean="0"/>
              <a:t>按一下以編輯母片文字樣式</a:t>
            </a:r>
          </a:p>
          <a:p>
            <a:pPr lvl="1" eaLnBrk="1" latinLnBrk="0" hangingPunct="1"/>
            <a:r>
              <a:rPr kumimoji="0" lang="zh-TW" altLang="en-US" smtClean="0"/>
              <a:t>第二層</a:t>
            </a:r>
          </a:p>
          <a:p>
            <a:pPr lvl="2" eaLnBrk="1" latinLnBrk="0" hangingPunct="1"/>
            <a:r>
              <a:rPr kumimoji="0" lang="zh-TW" altLang="en-US" smtClean="0"/>
              <a:t>第三層</a:t>
            </a:r>
          </a:p>
          <a:p>
            <a:pPr lvl="3" eaLnBrk="1" latinLnBrk="0" hangingPunct="1"/>
            <a:r>
              <a:rPr kumimoji="0" lang="zh-TW" altLang="en-US" smtClean="0"/>
              <a:t>第四層</a:t>
            </a:r>
          </a:p>
          <a:p>
            <a:pPr lvl="4" eaLnBrk="1" latinLnBrk="0" hangingPunct="1"/>
            <a:r>
              <a:rPr kumimoji="0" lang="zh-TW" altLang="en-US" smtClean="0"/>
              <a:t>第五層</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FEDD5201-E072-433B-A2E6-57981A854859}" type="datetimeFigureOut">
              <a:rPr lang="zh-TW" altLang="en-US" smtClean="0"/>
              <a:t>2014/4/11</a:t>
            </a:fld>
            <a:endParaRPr lang="zh-TW" alt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zh-TW" alt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75940B2-9B9A-4EE8-8FCD-F317FB8BBFCF}" type="slidenum">
              <a:rPr lang="zh-TW" altLang="en-US" smtClean="0"/>
              <a:t>‹#›</a:t>
            </a:fld>
            <a:endParaRPr lang="zh-TW" alt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323528" y="476672"/>
            <a:ext cx="8492480" cy="2592288"/>
          </a:xfrm>
        </p:spPr>
        <p:txBody>
          <a:bodyPr>
            <a:normAutofit fontScale="90000"/>
          </a:bodyPr>
          <a:lstStyle/>
          <a:p>
            <a:pPr algn="l"/>
            <a:r>
              <a:rPr lang="en-US" altLang="zh-TW" b="1" dirty="0"/>
              <a:t>Mobile devices help collect and stream data from ecological sensor network into the cloud</a:t>
            </a:r>
            <a:endParaRPr lang="zh-TW" altLang="en-US" dirty="0"/>
          </a:p>
        </p:txBody>
      </p:sp>
      <p:sp>
        <p:nvSpPr>
          <p:cNvPr id="3" name="副標題 2"/>
          <p:cNvSpPr>
            <a:spLocks noGrp="1"/>
          </p:cNvSpPr>
          <p:nvPr>
            <p:ph type="subTitle" idx="1"/>
          </p:nvPr>
        </p:nvSpPr>
        <p:spPr>
          <a:xfrm>
            <a:off x="251520" y="3284984"/>
            <a:ext cx="8640960" cy="1800200"/>
          </a:xfrm>
        </p:spPr>
        <p:txBody>
          <a:bodyPr>
            <a:normAutofit/>
          </a:bodyPr>
          <a:lstStyle/>
          <a:p>
            <a:pPr algn="l"/>
            <a:r>
              <a:rPr lang="en-US" altLang="zh-TW" sz="2800" dirty="0"/>
              <a:t>Yu-Huang Wang</a:t>
            </a:r>
            <a:r>
              <a:rPr lang="en-US" altLang="zh-TW" sz="2800" baseline="30000" dirty="0"/>
              <a:t>1</a:t>
            </a:r>
            <a:r>
              <a:rPr lang="en-US" altLang="zh-TW" sz="2800" dirty="0"/>
              <a:t>, Tony Fountain</a:t>
            </a:r>
            <a:r>
              <a:rPr lang="en-US" altLang="zh-TW" sz="2800" baseline="30000" dirty="0"/>
              <a:t>2</a:t>
            </a:r>
            <a:r>
              <a:rPr lang="en-US" altLang="zh-TW" sz="2800" dirty="0"/>
              <a:t>, Peter Shin</a:t>
            </a:r>
            <a:r>
              <a:rPr lang="en-US" altLang="zh-TW" sz="2800" baseline="30000" dirty="0"/>
              <a:t>2</a:t>
            </a:r>
            <a:r>
              <a:rPr lang="en-US" altLang="zh-TW" sz="2800" dirty="0"/>
              <a:t>, Sheng-Shan Lu</a:t>
            </a:r>
            <a:r>
              <a:rPr lang="en-US" altLang="zh-TW" sz="2800" baseline="30000" dirty="0"/>
              <a:t>1</a:t>
            </a:r>
            <a:r>
              <a:rPr lang="en-US" altLang="zh-TW" sz="2800" dirty="0"/>
              <a:t>, Chau-Chin Lin</a:t>
            </a:r>
            <a:r>
              <a:rPr lang="en-US" altLang="zh-TW" sz="2800" baseline="30000" dirty="0"/>
              <a:t>1</a:t>
            </a:r>
            <a:r>
              <a:rPr lang="en-US" altLang="zh-TW" sz="2800" dirty="0"/>
              <a:t>, Sara Taghizadeh</a:t>
            </a:r>
            <a:r>
              <a:rPr lang="en-US" altLang="zh-TW" sz="2800" baseline="30000" dirty="0"/>
              <a:t>2</a:t>
            </a:r>
            <a:r>
              <a:rPr lang="en-US" altLang="zh-TW" sz="2800" dirty="0"/>
              <a:t>, Ariana Tsai</a:t>
            </a:r>
            <a:r>
              <a:rPr lang="en-US" altLang="zh-TW" sz="2800" baseline="30000" dirty="0"/>
              <a:t>2</a:t>
            </a:r>
            <a:r>
              <a:rPr lang="en-US" altLang="zh-TW" sz="2800" dirty="0"/>
              <a:t>, Thaddeus Trinh</a:t>
            </a:r>
            <a:r>
              <a:rPr lang="en-US" altLang="zh-TW" sz="2800" baseline="30000" dirty="0"/>
              <a:t>2</a:t>
            </a:r>
            <a:r>
              <a:rPr lang="en-US" altLang="zh-TW" sz="2800" dirty="0"/>
              <a:t>, Mullica Jaroensutasinee</a:t>
            </a:r>
            <a:r>
              <a:rPr lang="en-US" altLang="zh-TW" sz="2800" baseline="30000" dirty="0"/>
              <a:t>3</a:t>
            </a:r>
            <a:r>
              <a:rPr lang="en-US" altLang="zh-TW" sz="2800" dirty="0"/>
              <a:t>, </a:t>
            </a:r>
            <a:r>
              <a:rPr lang="en-US" altLang="zh-TW" sz="2800" dirty="0" smtClean="0"/>
              <a:t>and </a:t>
            </a:r>
            <a:r>
              <a:rPr lang="en-US" altLang="zh-TW" sz="2800" dirty="0" err="1" smtClean="0"/>
              <a:t>Krisanadej</a:t>
            </a:r>
            <a:r>
              <a:rPr lang="en-US" altLang="zh-TW" sz="2800" dirty="0" smtClean="0"/>
              <a:t> </a:t>
            </a:r>
            <a:r>
              <a:rPr lang="en-US" altLang="zh-TW" sz="2800" dirty="0"/>
              <a:t>Jaroensutasinee</a:t>
            </a:r>
            <a:r>
              <a:rPr lang="en-US" altLang="zh-TW" sz="2800" baseline="30000" dirty="0"/>
              <a:t>3</a:t>
            </a:r>
            <a:endParaRPr lang="zh-TW" altLang="en-US" sz="2800" dirty="0"/>
          </a:p>
        </p:txBody>
      </p:sp>
      <p:sp>
        <p:nvSpPr>
          <p:cNvPr id="4" name="副標題 2"/>
          <p:cNvSpPr txBox="1">
            <a:spLocks/>
          </p:cNvSpPr>
          <p:nvPr/>
        </p:nvSpPr>
        <p:spPr>
          <a:xfrm>
            <a:off x="251520" y="5301208"/>
            <a:ext cx="8640960" cy="1368152"/>
          </a:xfrm>
          <a:prstGeom prst="rect">
            <a:avLst/>
          </a:prstGeom>
        </p:spPr>
        <p:txBody>
          <a:bodyPr vert="horz" lIns="0" rIns="18288">
            <a:norm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l"/>
            <a:r>
              <a:rPr lang="en-US" altLang="zh-TW" sz="2400" baseline="30000" dirty="0"/>
              <a:t>1</a:t>
            </a:r>
            <a:r>
              <a:rPr lang="en-US" altLang="zh-TW" sz="2400" i="1" dirty="0"/>
              <a:t>Division of Forest Protection, Taiwan Forestry Research Institute</a:t>
            </a:r>
            <a:endParaRPr lang="zh-TW" altLang="zh-TW" sz="2400" dirty="0"/>
          </a:p>
          <a:p>
            <a:pPr algn="l"/>
            <a:r>
              <a:rPr lang="en-US" altLang="zh-TW" sz="2400" baseline="30000" dirty="0"/>
              <a:t>2</a:t>
            </a:r>
            <a:r>
              <a:rPr lang="en-US" altLang="zh-TW" sz="2400" i="1" dirty="0"/>
              <a:t>University of California, San Diego, CA, USA</a:t>
            </a:r>
            <a:endParaRPr lang="zh-TW" altLang="zh-TW" sz="2400" dirty="0"/>
          </a:p>
          <a:p>
            <a:pPr algn="l"/>
            <a:r>
              <a:rPr lang="en-US" altLang="zh-TW" sz="2400" baseline="30000" dirty="0"/>
              <a:t>3</a:t>
            </a:r>
            <a:r>
              <a:rPr lang="en-US" altLang="zh-TW" sz="2400" i="1" dirty="0"/>
              <a:t>Walailak University, Thailand</a:t>
            </a:r>
            <a:endParaRPr lang="zh-TW" altLang="en-US" sz="2400" dirty="0"/>
          </a:p>
        </p:txBody>
      </p:sp>
    </p:spTree>
    <p:extLst>
      <p:ext uri="{BB962C8B-B14F-4D97-AF65-F5344CB8AC3E}">
        <p14:creationId xmlns:p14="http://schemas.microsoft.com/office/powerpoint/2010/main" val="31248857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1680" y="7998"/>
            <a:ext cx="5976664" cy="6864178"/>
          </a:xfrm>
        </p:spPr>
      </p:pic>
    </p:spTree>
    <p:extLst>
      <p:ext uri="{BB962C8B-B14F-4D97-AF65-F5344CB8AC3E}">
        <p14:creationId xmlns:p14="http://schemas.microsoft.com/office/powerpoint/2010/main" val="727499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36712"/>
            <a:ext cx="9144000" cy="4873228"/>
          </a:xfrm>
        </p:spPr>
      </p:pic>
    </p:spTree>
    <p:extLst>
      <p:ext uri="{BB962C8B-B14F-4D97-AF65-F5344CB8AC3E}">
        <p14:creationId xmlns:p14="http://schemas.microsoft.com/office/powerpoint/2010/main" val="4970145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476672"/>
            <a:ext cx="8229600" cy="794352"/>
          </a:xfrm>
        </p:spPr>
        <p:txBody>
          <a:bodyPr>
            <a:normAutofit fontScale="90000"/>
          </a:bodyPr>
          <a:lstStyle/>
          <a:p>
            <a:pPr algn="ctr"/>
            <a:r>
              <a:rPr lang="en-US" altLang="zh-TW" dirty="0"/>
              <a:t>Acknowledgements</a:t>
            </a:r>
            <a:endParaRPr lang="zh-TW" altLang="en-US" dirty="0"/>
          </a:p>
        </p:txBody>
      </p:sp>
      <p:sp>
        <p:nvSpPr>
          <p:cNvPr id="3" name="內容版面配置區 2"/>
          <p:cNvSpPr>
            <a:spLocks noGrp="1"/>
          </p:cNvSpPr>
          <p:nvPr>
            <p:ph idx="1"/>
          </p:nvPr>
        </p:nvSpPr>
        <p:spPr>
          <a:xfrm>
            <a:off x="457200" y="1340768"/>
            <a:ext cx="8229600" cy="5328592"/>
          </a:xfrm>
        </p:spPr>
        <p:txBody>
          <a:bodyPr>
            <a:normAutofit/>
          </a:bodyPr>
          <a:lstStyle/>
          <a:p>
            <a:r>
              <a:rPr lang="en-US" altLang="zh-TW" i="1" dirty="0" smtClean="0"/>
              <a:t> </a:t>
            </a:r>
            <a:r>
              <a:rPr lang="en-US" altLang="zh-TW" dirty="0"/>
              <a:t>The workshop was supported with funding</a:t>
            </a:r>
            <a:r>
              <a:rPr lang="en-US" altLang="zh-TW" dirty="0" smtClean="0"/>
              <a:t> </a:t>
            </a:r>
            <a:r>
              <a:rPr lang="en-US" altLang="zh-TW" dirty="0"/>
              <a:t>from the Taiwan Forestry Research Institute, and an award to UCSD from the Gordon and Betty Moore Foundation. </a:t>
            </a:r>
            <a:endParaRPr lang="en-US" altLang="zh-TW" dirty="0" smtClean="0"/>
          </a:p>
          <a:p>
            <a:r>
              <a:rPr lang="en-US" altLang="zh-TW" dirty="0" smtClean="0"/>
              <a:t>The </a:t>
            </a:r>
            <a:r>
              <a:rPr lang="en-US" altLang="zh-TW" dirty="0"/>
              <a:t>workshop benefitted from additional support from the National Science Foundation (SI2 </a:t>
            </a:r>
            <a:r>
              <a:rPr lang="en-US" altLang="zh-TW" dirty="0" err="1"/>
              <a:t>DataTurbine</a:t>
            </a:r>
            <a:r>
              <a:rPr lang="en-US" altLang="zh-TW" dirty="0"/>
              <a:t>, PRAGMA, PRIME for undergraduate research experience). The workshop also benefited from the contributions from The Global Lakes Ecological Observatory Network (GLEON), The Coral Reef Environmental Observing Network (CREON), the Long Term Ecological Research Network (LTER), and the International Long Term Ecological Research Network (ILTER).</a:t>
            </a:r>
            <a:endParaRPr lang="zh-TW" altLang="en-US" dirty="0"/>
          </a:p>
        </p:txBody>
      </p:sp>
    </p:spTree>
    <p:extLst>
      <p:ext uri="{BB962C8B-B14F-4D97-AF65-F5344CB8AC3E}">
        <p14:creationId xmlns:p14="http://schemas.microsoft.com/office/powerpoint/2010/main" val="38741021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476672"/>
            <a:ext cx="8229600" cy="866360"/>
          </a:xfrm>
        </p:spPr>
        <p:txBody>
          <a:bodyPr/>
          <a:lstStyle/>
          <a:p>
            <a:pPr algn="ctr"/>
            <a:r>
              <a:rPr lang="en-US" altLang="zh-TW" dirty="0" smtClean="0"/>
              <a:t>The Story</a:t>
            </a:r>
            <a:endParaRPr lang="zh-TW" altLang="en-US" dirty="0"/>
          </a:p>
        </p:txBody>
      </p:sp>
      <p:sp>
        <p:nvSpPr>
          <p:cNvPr id="3" name="內容版面配置區 2"/>
          <p:cNvSpPr>
            <a:spLocks noGrp="1"/>
          </p:cNvSpPr>
          <p:nvPr>
            <p:ph idx="1"/>
          </p:nvPr>
        </p:nvSpPr>
        <p:spPr>
          <a:xfrm>
            <a:off x="457200" y="1412776"/>
            <a:ext cx="8229600" cy="4389120"/>
          </a:xfrm>
        </p:spPr>
        <p:txBody>
          <a:bodyPr/>
          <a:lstStyle/>
          <a:p>
            <a:r>
              <a:rPr lang="en-US" altLang="zh-TW" dirty="0" smtClean="0"/>
              <a:t>2010 -2013 PRIME students worked with TFRI</a:t>
            </a:r>
          </a:p>
          <a:p>
            <a:r>
              <a:rPr lang="en-US" altLang="zh-TW" dirty="0" smtClean="0"/>
              <a:t>20-22 March 2013, PRAGMA 24 in Bangkok, Thailand</a:t>
            </a:r>
          </a:p>
          <a:p>
            <a:r>
              <a:rPr lang="en-US" altLang="zh-TW" dirty="0" smtClean="0"/>
              <a:t>1-5 July 2013, The first </a:t>
            </a:r>
            <a:r>
              <a:rPr lang="en-US" altLang="zh-TW" dirty="0" err="1" smtClean="0"/>
              <a:t>SensorPod</a:t>
            </a:r>
            <a:r>
              <a:rPr lang="en-US" altLang="zh-TW" dirty="0" smtClean="0"/>
              <a:t> workshop at TFRI, Taiwan</a:t>
            </a:r>
          </a:p>
          <a:p>
            <a:endParaRPr lang="zh-TW" altLang="en-US" dirty="0"/>
          </a:p>
        </p:txBody>
      </p:sp>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8400" y="3719132"/>
            <a:ext cx="2788096" cy="2091071"/>
          </a:xfrm>
          <a:prstGeom prst="rect">
            <a:avLst/>
          </a:prstGeo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997" y="3740964"/>
            <a:ext cx="2752500" cy="2064372"/>
          </a:xfrm>
          <a:prstGeom prst="rect">
            <a:avLst/>
          </a:prstGeom>
        </p:spPr>
      </p:pic>
      <p:pic>
        <p:nvPicPr>
          <p:cNvPr id="6" name="圖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9136" y="3740964"/>
            <a:ext cx="3096560" cy="2064372"/>
          </a:xfrm>
          <a:prstGeom prst="rect">
            <a:avLst/>
          </a:prstGeom>
        </p:spPr>
      </p:pic>
    </p:spTree>
    <p:extLst>
      <p:ext uri="{BB962C8B-B14F-4D97-AF65-F5344CB8AC3E}">
        <p14:creationId xmlns:p14="http://schemas.microsoft.com/office/powerpoint/2010/main" val="36241418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6680" y="485800"/>
            <a:ext cx="8930640" cy="638944"/>
          </a:xfrm>
        </p:spPr>
        <p:txBody>
          <a:bodyPr>
            <a:noAutofit/>
          </a:bodyPr>
          <a:lstStyle/>
          <a:p>
            <a:pPr algn="ctr"/>
            <a:r>
              <a:rPr lang="en-US" altLang="zh-TW" sz="4000" dirty="0" smtClean="0"/>
              <a:t>Objectives of the first </a:t>
            </a:r>
            <a:r>
              <a:rPr lang="en-US" altLang="zh-TW" sz="4000" dirty="0" err="1" smtClean="0"/>
              <a:t>SensorPod</a:t>
            </a:r>
            <a:r>
              <a:rPr lang="en-US" altLang="zh-TW" sz="4000" dirty="0" smtClean="0"/>
              <a:t> workshop</a:t>
            </a:r>
            <a:endParaRPr lang="zh-TW" altLang="en-US" sz="4000" dirty="0"/>
          </a:p>
        </p:txBody>
      </p:sp>
      <p:sp>
        <p:nvSpPr>
          <p:cNvPr id="3" name="內容版面配置區 2"/>
          <p:cNvSpPr>
            <a:spLocks noGrp="1"/>
          </p:cNvSpPr>
          <p:nvPr>
            <p:ph idx="1"/>
          </p:nvPr>
        </p:nvSpPr>
        <p:spPr>
          <a:xfrm>
            <a:off x="457200" y="1412776"/>
            <a:ext cx="8229600" cy="5256584"/>
          </a:xfrm>
        </p:spPr>
        <p:txBody>
          <a:bodyPr>
            <a:normAutofit fontScale="92500"/>
          </a:bodyPr>
          <a:lstStyle/>
          <a:p>
            <a:pPr lvl="0" fontAlgn="base"/>
            <a:r>
              <a:rPr lang="en-US" altLang="zh-TW" dirty="0"/>
              <a:t>To facilitate the exchange of ideas, data, technologies, and methods for using wireless sensor networks for environmental science applications</a:t>
            </a:r>
            <a:endParaRPr lang="zh-TW" altLang="zh-TW" dirty="0"/>
          </a:p>
          <a:p>
            <a:pPr lvl="0" fontAlgn="base"/>
            <a:r>
              <a:rPr lang="en-US" altLang="zh-TW" dirty="0"/>
              <a:t>To identify common scientific agendas and initiate cross-site data analysis applications and collaborations </a:t>
            </a:r>
            <a:endParaRPr lang="zh-TW" altLang="zh-TW" dirty="0"/>
          </a:p>
          <a:p>
            <a:pPr lvl="0" fontAlgn="base"/>
            <a:r>
              <a:rPr lang="en-US" altLang="zh-TW" dirty="0"/>
              <a:t>To reduce the fragmentation of technology and infrastructure in environmental science research groups </a:t>
            </a:r>
            <a:endParaRPr lang="zh-TW" altLang="zh-TW" dirty="0"/>
          </a:p>
          <a:p>
            <a:pPr lvl="0" fontAlgn="base"/>
            <a:r>
              <a:rPr lang="en-US" altLang="zh-TW" dirty="0"/>
              <a:t>To provide international research experience to undergraduate and graduate students in environmental science and sensor network technologies </a:t>
            </a:r>
            <a:endParaRPr lang="zh-TW" altLang="zh-TW" dirty="0"/>
          </a:p>
          <a:p>
            <a:r>
              <a:rPr lang="en-US" altLang="zh-TW" dirty="0"/>
              <a:t>To enhance existing collaborations and to create new opportunities for technology sharing and scientific research</a:t>
            </a:r>
            <a:endParaRPr lang="zh-TW" altLang="en-US" dirty="0"/>
          </a:p>
        </p:txBody>
      </p:sp>
    </p:spTree>
    <p:extLst>
      <p:ext uri="{BB962C8B-B14F-4D97-AF65-F5344CB8AC3E}">
        <p14:creationId xmlns:p14="http://schemas.microsoft.com/office/powerpoint/2010/main" val="26855398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188640"/>
            <a:ext cx="8229600" cy="794352"/>
          </a:xfrm>
        </p:spPr>
        <p:txBody>
          <a:bodyPr>
            <a:normAutofit/>
          </a:bodyPr>
          <a:lstStyle/>
          <a:p>
            <a:pPr algn="ctr"/>
            <a:r>
              <a:rPr lang="en-US" altLang="zh-TW" sz="4000" dirty="0" smtClean="0"/>
              <a:t>2013 The First </a:t>
            </a:r>
            <a:r>
              <a:rPr lang="en-US" altLang="zh-TW" sz="4000" dirty="0" err="1" smtClean="0"/>
              <a:t>SensorPod</a:t>
            </a:r>
            <a:r>
              <a:rPr lang="en-US" altLang="zh-TW" sz="4000" dirty="0" smtClean="0"/>
              <a:t> workshop</a:t>
            </a:r>
            <a:endParaRPr lang="zh-TW" altLang="en-US" sz="4000" dirty="0"/>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3527" y="1076740"/>
            <a:ext cx="8496946" cy="5664628"/>
          </a:xfrm>
        </p:spPr>
      </p:pic>
    </p:spTree>
    <p:extLst>
      <p:ext uri="{BB962C8B-B14F-4D97-AF65-F5344CB8AC3E}">
        <p14:creationId xmlns:p14="http://schemas.microsoft.com/office/powerpoint/2010/main" val="11078141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7505" y="116633"/>
            <a:ext cx="2736304" cy="4104456"/>
          </a:xfrm>
        </p:spPr>
      </p:pic>
      <p:pic>
        <p:nvPicPr>
          <p:cNvPr id="5" name="圖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4088" y="116632"/>
            <a:ext cx="3563888" cy="2375925"/>
          </a:xfrm>
          <a:prstGeom prst="rect">
            <a:avLst/>
          </a:prstGeom>
        </p:spPr>
      </p:pic>
      <p:pic>
        <p:nvPicPr>
          <p:cNvPr id="6" name="圖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5816" y="116632"/>
            <a:ext cx="2387704" cy="3581555"/>
          </a:xfrm>
          <a:prstGeom prst="rect">
            <a:avLst/>
          </a:prstGeom>
        </p:spPr>
      </p:pic>
      <p:pic>
        <p:nvPicPr>
          <p:cNvPr id="7" name="圖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6725" y="2560320"/>
            <a:ext cx="2837931" cy="4256896"/>
          </a:xfrm>
          <a:prstGeom prst="rect">
            <a:avLst/>
          </a:prstGeom>
        </p:spPr>
      </p:pic>
      <p:pic>
        <p:nvPicPr>
          <p:cNvPr id="8" name="圖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681" y="4195848"/>
            <a:ext cx="3529216" cy="2646912"/>
          </a:xfrm>
          <a:prstGeom prst="rect">
            <a:avLst/>
          </a:prstGeom>
        </p:spPr>
      </p:pic>
      <p:pic>
        <p:nvPicPr>
          <p:cNvPr id="9" name="Picture 4" descr="working together.jpg"/>
          <p:cNvPicPr/>
          <p:nvPr/>
        </p:nvPicPr>
        <p:blipFill>
          <a:blip r:embed="rId7" cstate="print">
            <a:extLst>
              <a:ext uri="{28A0092B-C50C-407E-A947-70E740481C1C}">
                <a14:useLocalDpi xmlns:a14="http://schemas.microsoft.com/office/drawing/2010/main"/>
              </a:ext>
            </a:extLst>
          </a:blip>
          <a:srcRect/>
          <a:stretch>
            <a:fillRect/>
          </a:stretch>
        </p:blipFill>
        <p:spPr>
          <a:xfrm>
            <a:off x="2339752" y="3284984"/>
            <a:ext cx="3677351" cy="1615806"/>
          </a:xfrm>
          <a:prstGeom prst="rect">
            <a:avLst/>
          </a:prstGeom>
        </p:spPr>
      </p:pic>
    </p:spTree>
    <p:extLst>
      <p:ext uri="{BB962C8B-B14F-4D97-AF65-F5344CB8AC3E}">
        <p14:creationId xmlns:p14="http://schemas.microsoft.com/office/powerpoint/2010/main" val="41846558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Picture 12" descr="chad.jpg"/>
          <p:cNvPicPr>
            <a:picLocks noGrp="1"/>
          </p:cNvPicPr>
          <p:nvPr>
            <p:ph idx="1"/>
          </p:nvPr>
        </p:nvPicPr>
        <p:blipFill>
          <a:blip r:embed="rId2" cstate="print">
            <a:extLst>
              <a:ext uri="{28A0092B-C50C-407E-A947-70E740481C1C}">
                <a14:useLocalDpi xmlns:a14="http://schemas.microsoft.com/office/drawing/2010/main"/>
              </a:ext>
            </a:extLst>
          </a:blip>
          <a:stretch>
            <a:fillRect/>
          </a:stretch>
        </p:blipFill>
        <p:spPr>
          <a:xfrm>
            <a:off x="6084168" y="4077072"/>
            <a:ext cx="1541061" cy="2694737"/>
          </a:xfrm>
          <a:prstGeom prst="rect">
            <a:avLst/>
          </a:prstGeom>
        </p:spPr>
      </p:pic>
      <p:pic>
        <p:nvPicPr>
          <p:cNvPr id="5" name="Picture 43" descr="group cropped with pods.jpg"/>
          <p:cNvPicPr/>
          <p:nvPr/>
        </p:nvPicPr>
        <p:blipFill>
          <a:blip r:embed="rId3" cstate="print">
            <a:extLst>
              <a:ext uri="{28A0092B-C50C-407E-A947-70E740481C1C}">
                <a14:useLocalDpi xmlns:a14="http://schemas.microsoft.com/office/drawing/2010/main"/>
              </a:ext>
            </a:extLst>
          </a:blip>
          <a:stretch>
            <a:fillRect/>
          </a:stretch>
        </p:blipFill>
        <p:spPr>
          <a:xfrm>
            <a:off x="50736" y="59864"/>
            <a:ext cx="9031372" cy="3917776"/>
          </a:xfrm>
          <a:prstGeom prst="rect">
            <a:avLst/>
          </a:prstGeom>
        </p:spPr>
      </p:pic>
      <p:pic>
        <p:nvPicPr>
          <p:cNvPr id="7" name="Picture 14" descr="smiles chin.jpg"/>
          <p:cNvPicPr/>
          <p:nvPr/>
        </p:nvPicPr>
        <p:blipFill>
          <a:blip r:embed="rId4" cstate="print">
            <a:extLst>
              <a:ext uri="{28A0092B-C50C-407E-A947-70E740481C1C}">
                <a14:useLocalDpi xmlns:a14="http://schemas.microsoft.com/office/drawing/2010/main"/>
              </a:ext>
            </a:extLst>
          </a:blip>
          <a:stretch>
            <a:fillRect/>
          </a:stretch>
        </p:blipFill>
        <p:spPr>
          <a:xfrm>
            <a:off x="1259632" y="4077072"/>
            <a:ext cx="4464496" cy="2729785"/>
          </a:xfrm>
          <a:prstGeom prst="rect">
            <a:avLst/>
          </a:prstGeom>
        </p:spPr>
      </p:pic>
    </p:spTree>
    <p:extLst>
      <p:ext uri="{BB962C8B-B14F-4D97-AF65-F5344CB8AC3E}">
        <p14:creationId xmlns:p14="http://schemas.microsoft.com/office/powerpoint/2010/main" val="14004712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116632"/>
            <a:ext cx="8592147" cy="6548047"/>
          </a:xfrm>
        </p:spPr>
      </p:pic>
    </p:spTree>
    <p:extLst>
      <p:ext uri="{BB962C8B-B14F-4D97-AF65-F5344CB8AC3E}">
        <p14:creationId xmlns:p14="http://schemas.microsoft.com/office/powerpoint/2010/main" val="14587035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188640"/>
            <a:ext cx="8229600" cy="1143000"/>
          </a:xfrm>
        </p:spPr>
        <p:txBody>
          <a:bodyPr/>
          <a:lstStyle/>
          <a:p>
            <a:r>
              <a:rPr lang="en-US" altLang="zh-TW" dirty="0" err="1" smtClean="0"/>
              <a:t>SensorPod</a:t>
            </a:r>
            <a:r>
              <a:rPr lang="en-US" altLang="zh-TW" dirty="0" smtClean="0"/>
              <a:t> Network in Asia</a:t>
            </a:r>
            <a:endParaRPr lang="zh-TW" altLang="en-US" dirty="0"/>
          </a:p>
        </p:txBody>
      </p:sp>
      <p:pic>
        <p:nvPicPr>
          <p:cNvPr id="8" name="內容版面配置區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410885"/>
            <a:ext cx="9144002" cy="5437994"/>
          </a:xfrm>
        </p:spPr>
      </p:pic>
    </p:spTree>
    <p:extLst>
      <p:ext uri="{BB962C8B-B14F-4D97-AF65-F5344CB8AC3E}">
        <p14:creationId xmlns:p14="http://schemas.microsoft.com/office/powerpoint/2010/main" val="41873463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圖片 3" descr="C:\Users\WYH\AppData\Local\Temp\SNAGHTML2ece28.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96" y="44624"/>
            <a:ext cx="6484918" cy="3672408"/>
          </a:xfrm>
          <a:prstGeom prst="rect">
            <a:avLst/>
          </a:prstGeom>
          <a:noFill/>
          <a:ln>
            <a:noFill/>
          </a:ln>
        </p:spPr>
      </p:pic>
      <p:pic>
        <p:nvPicPr>
          <p:cNvPr id="5" name="內容版面配置區 4"/>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3419872" y="3742516"/>
            <a:ext cx="5626968" cy="2998852"/>
          </a:xfrm>
          <a:prstGeom prst="rect">
            <a:avLst/>
          </a:prstGeom>
        </p:spPr>
      </p:pic>
    </p:spTree>
    <p:extLst>
      <p:ext uri="{BB962C8B-B14F-4D97-AF65-F5344CB8AC3E}">
        <p14:creationId xmlns:p14="http://schemas.microsoft.com/office/powerpoint/2010/main" val="173968584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流線">
  <a:themeElements>
    <a:clrScheme name="流線">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流線">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流線">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142</TotalTime>
  <Words>291</Words>
  <Application>Microsoft Office PowerPoint</Application>
  <PresentationFormat>如螢幕大小 (4:3)</PresentationFormat>
  <Paragraphs>20</Paragraphs>
  <Slides>12</Slides>
  <Notes>0</Notes>
  <HiddenSlides>0</HiddenSlides>
  <MMClips>0</MMClips>
  <ScaleCrop>false</ScaleCrop>
  <HeadingPairs>
    <vt:vector size="4" baseType="variant">
      <vt:variant>
        <vt:lpstr>佈景主題</vt:lpstr>
      </vt:variant>
      <vt:variant>
        <vt:i4>1</vt:i4>
      </vt:variant>
      <vt:variant>
        <vt:lpstr>投影片標題</vt:lpstr>
      </vt:variant>
      <vt:variant>
        <vt:i4>12</vt:i4>
      </vt:variant>
    </vt:vector>
  </HeadingPairs>
  <TitlesOfParts>
    <vt:vector size="13" baseType="lpstr">
      <vt:lpstr>流線</vt:lpstr>
      <vt:lpstr>Mobile devices help collect and stream data from ecological sensor network into the cloud</vt:lpstr>
      <vt:lpstr>The Story</vt:lpstr>
      <vt:lpstr>Objectives of the first SensorPod workshop</vt:lpstr>
      <vt:lpstr>2013 The First SensorPod workshop</vt:lpstr>
      <vt:lpstr>PowerPoint 簡報</vt:lpstr>
      <vt:lpstr>PowerPoint 簡報</vt:lpstr>
      <vt:lpstr>PowerPoint 簡報</vt:lpstr>
      <vt:lpstr>SensorPod Network in Asia</vt:lpstr>
      <vt:lpstr>PowerPoint 簡報</vt:lpstr>
      <vt:lpstr>PowerPoint 簡報</vt:lpstr>
      <vt:lpstr>PowerPoint 簡報</vt:lpstr>
      <vt:lpstr>Acknowledgements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devices help collect and stream data from ecological sensor network into the cloud</dc:title>
  <dc:creator>WYH</dc:creator>
  <cp:lastModifiedBy>WYH</cp:lastModifiedBy>
  <cp:revision>25</cp:revision>
  <dcterms:created xsi:type="dcterms:W3CDTF">2014-04-10T22:45:53Z</dcterms:created>
  <dcterms:modified xsi:type="dcterms:W3CDTF">2014-04-11T03:39:00Z</dcterms:modified>
</cp:coreProperties>
</file>